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363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334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7245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210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128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615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286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30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378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751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625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2C4BC-9AC7-4BA3-A905-3A705D97F9A2}" type="datetimeFigureOut">
              <a:rPr lang="es-CO" smtClean="0"/>
              <a:t>16/02/2021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9BF24-5439-49BD-B6B1-E537C480CE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460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442149"/>
              </p:ext>
            </p:extLst>
          </p:nvPr>
        </p:nvGraphicFramePr>
        <p:xfrm>
          <a:off x="326768" y="1744911"/>
          <a:ext cx="11436866" cy="20269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633838"/>
                <a:gridCol w="1633838"/>
                <a:gridCol w="1633838"/>
                <a:gridCol w="1633838"/>
                <a:gridCol w="1633838"/>
                <a:gridCol w="1633838"/>
                <a:gridCol w="1633838"/>
              </a:tblGrid>
              <a:tr h="0">
                <a:tc>
                  <a:txBody>
                    <a:bodyPr/>
                    <a:lstStyle/>
                    <a:p>
                      <a:r>
                        <a:rPr lang="es-CO" dirty="0" smtClean="0"/>
                        <a:t>AREA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¿QUE</a:t>
                      </a:r>
                      <a:r>
                        <a:rPr lang="es-CO" baseline="0" dirty="0" smtClean="0"/>
                        <a:t> VAMOS HACER?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¿COMO</a:t>
                      </a:r>
                      <a:r>
                        <a:rPr lang="es-CO" baseline="0" dirty="0" smtClean="0"/>
                        <a:t> LO VAMOS HACER?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¿CUANDO</a:t>
                      </a:r>
                      <a:r>
                        <a:rPr lang="es-CO" baseline="0" dirty="0" smtClean="0"/>
                        <a:t> LO VOY HACER?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¿POR QUÉ?</a:t>
                      </a:r>
                      <a:endParaRPr lang="es-C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SEGUIMIENTO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RESPONSABLE</a:t>
                      </a:r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471351" y="724930"/>
            <a:ext cx="7191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TABLA DE MEJORAMIENTO DE LA RUEDA DE LA VIDA</a:t>
            </a:r>
            <a:endParaRPr lang="es-CO" sz="2400" i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3121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EUGENIA</dc:creator>
  <cp:lastModifiedBy>MARIA EUGENIA</cp:lastModifiedBy>
  <cp:revision>1</cp:revision>
  <dcterms:created xsi:type="dcterms:W3CDTF">2021-02-16T20:57:49Z</dcterms:created>
  <dcterms:modified xsi:type="dcterms:W3CDTF">2021-02-16T20:58:03Z</dcterms:modified>
</cp:coreProperties>
</file>